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6" d="100"/>
          <a:sy n="26" d="100"/>
        </p:scale>
        <p:origin x="2448" y="-1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8306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796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9903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0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634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32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578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969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175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82670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7297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82D4D-8050-4A27-B31C-012A2897C74E}" type="datetimeFigureOut">
              <a:rPr lang="pt-PT" smtClean="0"/>
              <a:t>15/11/2022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059F-A75B-42BB-A891-EBBA3F3E09ED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4032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31D01EF8-574F-35CD-0F66-5924E9F6D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20286" y="33915665"/>
            <a:ext cx="16602433" cy="63857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pt-PT" dirty="0"/>
          </a:p>
          <a:p>
            <a:r>
              <a:rPr lang="pt-PT" dirty="0"/>
              <a:t>Referências </a:t>
            </a: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5D5C16C9-7361-419F-A4C3-88A95CC5CF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00"/>
          <a:stretch/>
        </p:blipFill>
        <p:spPr>
          <a:xfrm>
            <a:off x="0" y="42184320"/>
            <a:ext cx="30275213" cy="619444"/>
          </a:xfrm>
          <a:prstGeom prst="rect">
            <a:avLst/>
          </a:prstGeom>
        </p:spPr>
      </p:pic>
      <p:sp>
        <p:nvSpPr>
          <p:cNvPr id="14" name="Subtítulo 2">
            <a:extLst>
              <a:ext uri="{FF2B5EF4-FFF2-40B4-BE49-F238E27FC236}">
                <a16:creationId xmlns:a16="http://schemas.microsoft.com/office/drawing/2014/main" id="{E88ED799-0B94-F8FB-61EF-1BBC0AC7179B}"/>
              </a:ext>
            </a:extLst>
          </p:cNvPr>
          <p:cNvSpPr txBox="1">
            <a:spLocks/>
          </p:cNvSpPr>
          <p:nvPr/>
        </p:nvSpPr>
        <p:spPr>
          <a:xfrm>
            <a:off x="6345655" y="13684039"/>
            <a:ext cx="16602433" cy="63857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endParaRPr lang="pt-PT" dirty="0"/>
          </a:p>
          <a:p>
            <a:r>
              <a:rPr lang="pt-PT" dirty="0"/>
              <a:t>Pode fazer as suas alterações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E53AFEA-646B-4511-A3B4-819F88FB7F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80"/>
          <a:stretch/>
        </p:blipFill>
        <p:spPr>
          <a:xfrm>
            <a:off x="0" y="28627"/>
            <a:ext cx="30300408" cy="3335380"/>
          </a:xfrm>
          <a:prstGeom prst="rect">
            <a:avLst/>
          </a:prstGeom>
        </p:spPr>
      </p:pic>
      <p:sp>
        <p:nvSpPr>
          <p:cNvPr id="12" name="Subtítulo 2">
            <a:extLst>
              <a:ext uri="{FF2B5EF4-FFF2-40B4-BE49-F238E27FC236}">
                <a16:creationId xmlns:a16="http://schemas.microsoft.com/office/drawing/2014/main" id="{A6B494D1-24D9-E0B9-46E5-0A0D895C34FD}"/>
              </a:ext>
            </a:extLst>
          </p:cNvPr>
          <p:cNvSpPr txBox="1">
            <a:spLocks/>
          </p:cNvSpPr>
          <p:nvPr/>
        </p:nvSpPr>
        <p:spPr>
          <a:xfrm>
            <a:off x="1577292" y="302173"/>
            <a:ext cx="8069875" cy="27882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PT" dirty="0"/>
          </a:p>
          <a:p>
            <a:r>
              <a:rPr lang="pt-PT" dirty="0"/>
              <a:t>Logotipos</a:t>
            </a:r>
          </a:p>
          <a:p>
            <a:r>
              <a:rPr lang="pt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19043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8</Words>
  <Application>Microsoft Office PowerPoint</Application>
  <PresentationFormat>Personalizados</PresentationFormat>
  <Paragraphs>8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Mafalda Pequeno</dc:creator>
  <cp:lastModifiedBy>Mafalda Pequeno</cp:lastModifiedBy>
  <cp:revision>2</cp:revision>
  <dcterms:created xsi:type="dcterms:W3CDTF">2022-09-09T11:28:34Z</dcterms:created>
  <dcterms:modified xsi:type="dcterms:W3CDTF">2022-11-15T15:27:58Z</dcterms:modified>
</cp:coreProperties>
</file>