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9" r:id="rId2"/>
    <p:sldId id="257" r:id="rId3"/>
    <p:sldId id="258" r:id="rId4"/>
  </p:sldIdLst>
  <p:sldSz cx="18288000" cy="10287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Economica Bold" panose="020B060402020202020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2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5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1"/>
          <p:cNvSpPr txBox="1"/>
          <p:nvPr/>
        </p:nvSpPr>
        <p:spPr>
          <a:xfrm>
            <a:off x="1000432" y="3590341"/>
            <a:ext cx="15913361" cy="20313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6600" dirty="0">
                <a:solidFill>
                  <a:srgbClr val="000000"/>
                </a:solidFill>
                <a:latin typeface="Economica Bold"/>
              </a:rPr>
              <a:t>INSIRA O SEU TÍTULO: TUDO EM </a:t>
            </a:r>
            <a:r>
              <a:rPr lang="pt-PT" sz="6600" dirty="0">
                <a:solidFill>
                  <a:srgbClr val="000000"/>
                </a:solidFill>
                <a:latin typeface="Economica Bold"/>
              </a:rPr>
              <a:t>MAIÚSCULAS</a:t>
            </a:r>
            <a:r>
              <a:rPr lang="en-US" sz="6600" dirty="0">
                <a:solidFill>
                  <a:srgbClr val="000000"/>
                </a:solidFill>
                <a:latin typeface="Economica Bold"/>
              </a:rPr>
              <a:t>, ECONOMICA BOLD, TAMANHO DE LETRA 66.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000432" y="6626304"/>
            <a:ext cx="7838768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3600" dirty="0">
                <a:solidFill>
                  <a:srgbClr val="DD2E44"/>
                </a:solidFill>
                <a:latin typeface="Economica Bold"/>
              </a:rPr>
              <a:t>NOME </a:t>
            </a:r>
            <a:r>
              <a:rPr lang="en-US" sz="3600" dirty="0">
                <a:solidFill>
                  <a:srgbClr val="000000"/>
                </a:solidFill>
                <a:latin typeface="Economica Bold"/>
              </a:rPr>
              <a:t>| INSTITUIÇÃO</a:t>
            </a:r>
          </a:p>
          <a:p>
            <a:r>
              <a:rPr lang="en-US" sz="3600" b="1" dirty="0">
                <a:solidFill>
                  <a:srgbClr val="DD2E44"/>
                </a:solidFill>
                <a:latin typeface="Economica Bold"/>
              </a:rPr>
              <a:t>NOME </a:t>
            </a:r>
            <a:r>
              <a:rPr lang="en-US" sz="3600" dirty="0">
                <a:solidFill>
                  <a:srgbClr val="000000"/>
                </a:solidFill>
                <a:latin typeface="Economica Bold"/>
              </a:rPr>
              <a:t>| INSTITUIÇÃO</a:t>
            </a:r>
          </a:p>
          <a:p>
            <a:endParaRPr lang="en-US" sz="3600" dirty="0">
              <a:solidFill>
                <a:srgbClr val="000000"/>
              </a:solidFill>
              <a:latin typeface="Economica Bold"/>
            </a:endParaRP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8A044209-2270-CB1D-1C63-ED562B69DF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018"/>
          <a:stretch/>
        </p:blipFill>
        <p:spPr>
          <a:xfrm>
            <a:off x="2276" y="9910057"/>
            <a:ext cx="18209524" cy="376943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AEB3B2DC-9F30-1127-1909-E86B038B2B9A}"/>
              </a:ext>
            </a:extLst>
          </p:cNvPr>
          <p:cNvSpPr/>
          <p:nvPr/>
        </p:nvSpPr>
        <p:spPr>
          <a:xfrm>
            <a:off x="990600" y="238276"/>
            <a:ext cx="3802453" cy="1541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Insira o seu logótipo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C5517E2-F28D-6BEE-A264-1FD760FC35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-38100"/>
            <a:ext cx="12649200" cy="109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8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>
            <a:extLst>
              <a:ext uri="{FF2B5EF4-FFF2-40B4-BE49-F238E27FC236}">
                <a16:creationId xmlns:a16="http://schemas.microsoft.com/office/drawing/2014/main" id="{F1154F3B-96A5-0330-F0F5-3D97A27C73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018"/>
          <a:stretch/>
        </p:blipFill>
        <p:spPr>
          <a:xfrm>
            <a:off x="2276" y="9910057"/>
            <a:ext cx="18209524" cy="37694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1ECDBDDB-A7F1-7AF7-D1DC-9D3FBE0A2E9F}"/>
              </a:ext>
            </a:extLst>
          </p:cNvPr>
          <p:cNvSpPr txBox="1"/>
          <p:nvPr/>
        </p:nvSpPr>
        <p:spPr>
          <a:xfrm>
            <a:off x="1866900" y="4076700"/>
            <a:ext cx="14554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CAIXA DE TEXTO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A08525B-F3CE-369E-6683-E8D8D60EAB44}"/>
              </a:ext>
            </a:extLst>
          </p:cNvPr>
          <p:cNvSpPr/>
          <p:nvPr/>
        </p:nvSpPr>
        <p:spPr>
          <a:xfrm>
            <a:off x="1066800" y="342900"/>
            <a:ext cx="2895600" cy="9428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Insira o seu logotipo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65A4688-096B-0F5F-9556-CAD501C152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-38100"/>
            <a:ext cx="12649200" cy="10936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1"/>
          <p:cNvSpPr txBox="1"/>
          <p:nvPr/>
        </p:nvSpPr>
        <p:spPr>
          <a:xfrm>
            <a:off x="1000432" y="3590341"/>
            <a:ext cx="15913361" cy="20313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pt-PT" sz="6600" dirty="0">
                <a:solidFill>
                  <a:srgbClr val="000000"/>
                </a:solidFill>
                <a:latin typeface="Economica Bold"/>
              </a:rPr>
              <a:t>EDUCAÇÃO PARA A SAÚDE EM TRÊS ESCOLAS DO ALENTEJO LITORAL </a:t>
            </a:r>
            <a:endParaRPr lang="en-US" sz="6600" dirty="0">
              <a:solidFill>
                <a:srgbClr val="000000"/>
              </a:solidFill>
              <a:latin typeface="Economica Bold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1000432" y="6626304"/>
            <a:ext cx="7838768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3600" dirty="0">
                <a:solidFill>
                  <a:srgbClr val="DD2E44"/>
                </a:solidFill>
                <a:latin typeface="Economica Bold"/>
              </a:rPr>
              <a:t>MAFALDA PEQUENO </a:t>
            </a:r>
            <a:r>
              <a:rPr lang="en-US" sz="3600" dirty="0">
                <a:solidFill>
                  <a:srgbClr val="000000"/>
                </a:solidFill>
                <a:latin typeface="Economica Bold"/>
              </a:rPr>
              <a:t>| UNIVERSIDADE DE ÉVORA</a:t>
            </a:r>
          </a:p>
          <a:p>
            <a:r>
              <a:rPr lang="en-US" sz="3600" b="1" dirty="0">
                <a:solidFill>
                  <a:srgbClr val="DD2E44"/>
                </a:solidFill>
                <a:latin typeface="Economica Bold"/>
              </a:rPr>
              <a:t>FILIPA TIRAPICOS </a:t>
            </a:r>
            <a:r>
              <a:rPr lang="en-US" sz="3600" dirty="0">
                <a:solidFill>
                  <a:srgbClr val="000000"/>
                </a:solidFill>
                <a:latin typeface="Economica Bold"/>
              </a:rPr>
              <a:t>| UNIVERSIDADE DE ÉVORA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8A044209-2270-CB1D-1C63-ED562B69DF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018"/>
          <a:stretch/>
        </p:blipFill>
        <p:spPr>
          <a:xfrm>
            <a:off x="2276" y="9910057"/>
            <a:ext cx="18209524" cy="376943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AEB3B2DC-9F30-1127-1909-E86B038B2B9A}"/>
              </a:ext>
            </a:extLst>
          </p:cNvPr>
          <p:cNvSpPr/>
          <p:nvPr/>
        </p:nvSpPr>
        <p:spPr>
          <a:xfrm>
            <a:off x="990600" y="238276"/>
            <a:ext cx="3802453" cy="1541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Insira o seu logotipo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160F6E3-37AA-A3BF-18E7-0FAFA4BFA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-38100"/>
            <a:ext cx="12649200" cy="1093628"/>
          </a:xfrm>
          <a:prstGeom prst="rect">
            <a:avLst/>
          </a:prstGeom>
        </p:spPr>
      </p:pic>
      <p:sp>
        <p:nvSpPr>
          <p:cNvPr id="3" name="TextBox 23">
            <a:extLst>
              <a:ext uri="{FF2B5EF4-FFF2-40B4-BE49-F238E27FC236}">
                <a16:creationId xmlns:a16="http://schemas.microsoft.com/office/drawing/2014/main" id="{04B5B4E2-4E5B-E42C-016F-B9220FEE2A71}"/>
              </a:ext>
            </a:extLst>
          </p:cNvPr>
          <p:cNvSpPr txBox="1"/>
          <p:nvPr/>
        </p:nvSpPr>
        <p:spPr>
          <a:xfrm>
            <a:off x="990600" y="2368726"/>
            <a:ext cx="7838768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3600" dirty="0">
                <a:solidFill>
                  <a:srgbClr val="DD2E44"/>
                </a:solidFill>
                <a:latin typeface="Economica Bold"/>
              </a:rPr>
              <a:t>EXEMPLO:</a:t>
            </a:r>
            <a:endParaRPr lang="en-US" sz="3600" dirty="0">
              <a:solidFill>
                <a:srgbClr val="000000"/>
              </a:solidFill>
              <a:latin typeface="Economica Bold"/>
            </a:endParaRPr>
          </a:p>
        </p:txBody>
      </p:sp>
    </p:spTree>
    <p:extLst>
      <p:ext uri="{BB962C8B-B14F-4D97-AF65-F5344CB8AC3E}">
        <p14:creationId xmlns:p14="http://schemas.microsoft.com/office/powerpoint/2010/main" val="648106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62</Words>
  <Application>Microsoft Office PowerPoint</Application>
  <PresentationFormat>Personalizados</PresentationFormat>
  <Paragraphs>24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7" baseType="lpstr">
      <vt:lpstr>Economica Bold</vt:lpstr>
      <vt:lpstr>Calibri</vt:lpstr>
      <vt:lpstr>Arial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cervejaria do morro</dc:title>
  <cp:lastModifiedBy>Mafalda Pequeno</cp:lastModifiedBy>
  <cp:revision>11</cp:revision>
  <dcterms:created xsi:type="dcterms:W3CDTF">2006-08-16T00:00:00Z</dcterms:created>
  <dcterms:modified xsi:type="dcterms:W3CDTF">2022-11-15T15:15:44Z</dcterms:modified>
  <dc:identifier>DAFLuk1D5Lo</dc:identifier>
</cp:coreProperties>
</file>